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97" r:id="rId3"/>
    <p:sldId id="286" r:id="rId4"/>
    <p:sldId id="285" r:id="rId5"/>
    <p:sldId id="295" r:id="rId6"/>
    <p:sldId id="294" r:id="rId7"/>
    <p:sldId id="290" r:id="rId8"/>
    <p:sldId id="29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9597E-D336-435D-BF6A-D5B0692D2B99}" v="13" dt="2023-03-22T06:45:20.1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ERAPAT SUPAPORNOPAS" userId="9b6ec91e-8735-4ca7-bd95-cab39c018da6" providerId="ADAL" clId="{2BF9597E-D336-435D-BF6A-D5B0692D2B99}"/>
    <pc:docChg chg="undo custSel addSld delSld modSld sldOrd">
      <pc:chgData name="WEERAPAT SUPAPORNOPAS" userId="9b6ec91e-8735-4ca7-bd95-cab39c018da6" providerId="ADAL" clId="{2BF9597E-D336-435D-BF6A-D5B0692D2B99}" dt="2023-03-22T06:49:37.598" v="318" actId="20577"/>
      <pc:docMkLst>
        <pc:docMk/>
      </pc:docMkLst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872654798" sldId="256"/>
        </pc:sldMkLst>
      </pc:sldChg>
      <pc:sldChg chg="ord modTransition">
        <pc:chgData name="WEERAPAT SUPAPORNOPAS" userId="9b6ec91e-8735-4ca7-bd95-cab39c018da6" providerId="ADAL" clId="{2BF9597E-D336-435D-BF6A-D5B0692D2B99}" dt="2023-03-21T17:20:18.808" v="293"/>
        <pc:sldMkLst>
          <pc:docMk/>
          <pc:sldMk cId="582027652" sldId="258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36818266" sldId="259"/>
        </pc:sldMkLst>
      </pc:sldChg>
      <pc:sldChg chg="modSp mod modTransition">
        <pc:chgData name="WEERAPAT SUPAPORNOPAS" userId="9b6ec91e-8735-4ca7-bd95-cab39c018da6" providerId="ADAL" clId="{2BF9597E-D336-435D-BF6A-D5B0692D2B99}" dt="2023-03-21T17:20:36.999" v="294" actId="20577"/>
        <pc:sldMkLst>
          <pc:docMk/>
          <pc:sldMk cId="1703387884" sldId="260"/>
        </pc:sldMkLst>
        <pc:spChg chg="mod">
          <ac:chgData name="WEERAPAT SUPAPORNOPAS" userId="9b6ec91e-8735-4ca7-bd95-cab39c018da6" providerId="ADAL" clId="{2BF9597E-D336-435D-BF6A-D5B0692D2B99}" dt="2023-03-21T17:20:36.999" v="294" actId="20577"/>
          <ac:spMkLst>
            <pc:docMk/>
            <pc:sldMk cId="1703387884" sldId="260"/>
            <ac:spMk id="2" creationId="{166DABD5-C156-15F3-90B9-9B4E7FEBCD0F}"/>
          </ac:spMkLst>
        </pc:spChg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1651318" sldId="261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443045186" sldId="262"/>
        </pc:sldMkLst>
      </pc:sldChg>
      <pc:sldChg chg="modSp new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3585182" sldId="263"/>
        </pc:sldMkLst>
        <pc:spChg chg="mod">
          <ac:chgData name="WEERAPAT SUPAPORNOPAS" userId="9b6ec91e-8735-4ca7-bd95-cab39c018da6" providerId="ADAL" clId="{2BF9597E-D336-435D-BF6A-D5B0692D2B99}" dt="2023-03-21T17:02:47.672" v="17"/>
          <ac:spMkLst>
            <pc:docMk/>
            <pc:sldMk cId="413585182" sldId="263"/>
            <ac:spMk id="2" creationId="{9D389ACB-D20B-FA32-49D4-77C88C163566}"/>
          </ac:spMkLst>
        </pc:spChg>
        <pc:spChg chg="mod">
          <ac:chgData name="WEERAPAT SUPAPORNOPAS" userId="9b6ec91e-8735-4ca7-bd95-cab39c018da6" providerId="ADAL" clId="{2BF9597E-D336-435D-BF6A-D5B0692D2B99}" dt="2023-03-21T17:05:13.008" v="122" actId="403"/>
          <ac:spMkLst>
            <pc:docMk/>
            <pc:sldMk cId="413585182" sldId="263"/>
            <ac:spMk id="3" creationId="{2BE7C0FB-0E59-C744-B895-F77825AA5955}"/>
          </ac:spMkLst>
        </pc:spChg>
      </pc:sldChg>
      <pc:sldChg chg="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1604075885" sldId="264"/>
        </pc:sldMkLst>
        <pc:spChg chg="mod">
          <ac:chgData name="WEERAPAT SUPAPORNOPAS" userId="9b6ec91e-8735-4ca7-bd95-cab39c018da6" providerId="ADAL" clId="{2BF9597E-D336-435D-BF6A-D5B0692D2B99}" dt="2023-03-21T17:02:17.426" v="13"/>
          <ac:spMkLst>
            <pc:docMk/>
            <pc:sldMk cId="1604075885" sldId="264"/>
            <ac:spMk id="2" creationId="{166DABD5-C156-15F3-90B9-9B4E7FEBCD0F}"/>
          </ac:spMkLst>
        </pc:spChg>
        <pc:spChg chg="mod">
          <ac:chgData name="WEERAPAT SUPAPORNOPAS" userId="9b6ec91e-8735-4ca7-bd95-cab39c018da6" providerId="ADAL" clId="{2BF9597E-D336-435D-BF6A-D5B0692D2B99}" dt="2023-03-21T17:02:27.202" v="15" actId="14100"/>
          <ac:spMkLst>
            <pc:docMk/>
            <pc:sldMk cId="1604075885" sldId="264"/>
            <ac:spMk id="36" creationId="{3920D71A-2507-900A-6B02-2B5966DBCB8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7" creationId="{C03CF332-7E32-01B6-6FCC-A813CBE10AE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8" creationId="{917C7E95-01A4-CD5C-1C74-AC0B071E32FB}"/>
          </ac:spMkLst>
        </pc:spChg>
      </pc:sldChg>
      <pc:sldChg chg="addSp delSp modSp new mod modTransition modAnim">
        <pc:chgData name="WEERAPAT SUPAPORNOPAS" userId="9b6ec91e-8735-4ca7-bd95-cab39c018da6" providerId="ADAL" clId="{2BF9597E-D336-435D-BF6A-D5B0692D2B99}" dt="2023-03-22T06:43:18.358" v="302" actId="1038"/>
        <pc:sldMkLst>
          <pc:docMk/>
          <pc:sldMk cId="414546376" sldId="265"/>
        </pc:sldMkLst>
        <pc:spChg chg="mod">
          <ac:chgData name="WEERAPAT SUPAPORNOPAS" userId="9b6ec91e-8735-4ca7-bd95-cab39c018da6" providerId="ADAL" clId="{2BF9597E-D336-435D-BF6A-D5B0692D2B99}" dt="2023-03-21T17:05:24.938" v="124"/>
          <ac:spMkLst>
            <pc:docMk/>
            <pc:sldMk cId="414546376" sldId="265"/>
            <ac:spMk id="2" creationId="{184717F0-F6AF-2A15-5841-BE0A1EF229DD}"/>
          </ac:spMkLst>
        </pc:spChg>
        <pc:spChg chg="mod">
          <ac:chgData name="WEERAPAT SUPAPORNOPAS" userId="9b6ec91e-8735-4ca7-bd95-cab39c018da6" providerId="ADAL" clId="{2BF9597E-D336-435D-BF6A-D5B0692D2B99}" dt="2023-03-21T17:05:30.838" v="128" actId="5793"/>
          <ac:spMkLst>
            <pc:docMk/>
            <pc:sldMk cId="414546376" sldId="265"/>
            <ac:spMk id="3" creationId="{1D68E529-248F-C3ED-35DE-6B9B7E61B35C}"/>
          </ac:spMkLst>
        </pc:spChg>
        <pc:spChg chg="add del">
          <ac:chgData name="WEERAPAT SUPAPORNOPAS" userId="9b6ec91e-8735-4ca7-bd95-cab39c018da6" providerId="ADAL" clId="{2BF9597E-D336-435D-BF6A-D5B0692D2B99}" dt="2023-03-21T17:05:29.265" v="126" actId="22"/>
          <ac:spMkLst>
            <pc:docMk/>
            <pc:sldMk cId="414546376" sldId="265"/>
            <ac:spMk id="5" creationId="{5FD3370D-B84B-49C6-F28B-CD7C90BFAB16}"/>
          </ac:spMkLst>
        </pc:spChg>
        <pc:picChg chg="add mod modCrop">
          <ac:chgData name="WEERAPAT SUPAPORNOPAS" userId="9b6ec91e-8735-4ca7-bd95-cab39c018da6" providerId="ADAL" clId="{2BF9597E-D336-435D-BF6A-D5B0692D2B99}" dt="2023-03-22T06:43:18.358" v="302" actId="1038"/>
          <ac:picMkLst>
            <pc:docMk/>
            <pc:sldMk cId="414546376" sldId="265"/>
            <ac:picMk id="6" creationId="{A24ACCC1-4E83-6113-E510-F532320574BC}"/>
          </ac:picMkLst>
        </pc:picChg>
      </pc:sldChg>
      <pc:sldChg chg="addSp delSp modSp add mod modTransition delAnim modAnim">
        <pc:chgData name="WEERAPAT SUPAPORNOPAS" userId="9b6ec91e-8735-4ca7-bd95-cab39c018da6" providerId="ADAL" clId="{2BF9597E-D336-435D-BF6A-D5B0692D2B99}" dt="2023-03-21T17:19:18.547" v="291"/>
        <pc:sldMkLst>
          <pc:docMk/>
          <pc:sldMk cId="2889606476" sldId="266"/>
        </pc:sldMkLst>
        <pc:spChg chg="mod">
          <ac:chgData name="WEERAPAT SUPAPORNOPAS" userId="9b6ec91e-8735-4ca7-bd95-cab39c018da6" providerId="ADAL" clId="{2BF9597E-D336-435D-BF6A-D5B0692D2B99}" dt="2023-03-21T17:09:07.734" v="143" actId="5793"/>
          <ac:spMkLst>
            <pc:docMk/>
            <pc:sldMk cId="2889606476" sldId="266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24.701" v="155" actId="478"/>
          <ac:picMkLst>
            <pc:docMk/>
            <pc:sldMk cId="2889606476" sldId="266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09:09.609" v="144" actId="478"/>
          <ac:picMkLst>
            <pc:docMk/>
            <pc:sldMk cId="2889606476" sldId="266"/>
            <ac:picMk id="6" creationId="{A24ACCC1-4E83-6113-E510-F532320574BC}"/>
          </ac:picMkLst>
        </pc:picChg>
        <pc:picChg chg="add mod">
          <ac:chgData name="WEERAPAT SUPAPORNOPAS" userId="9b6ec91e-8735-4ca7-bd95-cab39c018da6" providerId="ADAL" clId="{2BF9597E-D336-435D-BF6A-D5B0692D2B99}" dt="2023-03-21T17:14:58.006" v="166" actId="1076"/>
          <ac:picMkLst>
            <pc:docMk/>
            <pc:sldMk cId="2889606476" sldId="266"/>
            <ac:picMk id="7" creationId="{0B33AB81-C0A6-E327-A38C-849227B2B34D}"/>
          </ac:picMkLst>
        </pc:picChg>
      </pc:sldChg>
      <pc:sldChg chg="add del">
        <pc:chgData name="WEERAPAT SUPAPORNOPAS" userId="9b6ec91e-8735-4ca7-bd95-cab39c018da6" providerId="ADAL" clId="{2BF9597E-D336-435D-BF6A-D5B0692D2B99}" dt="2023-03-21T17:14:23.571" v="154" actId="47"/>
        <pc:sldMkLst>
          <pc:docMk/>
          <pc:sldMk cId="3723853719" sldId="267"/>
        </pc:sldMkLst>
      </pc:sldChg>
      <pc:sldChg chg="addSp delSp modSp add mod modTransition delAnim modAnim">
        <pc:chgData name="WEERAPAT SUPAPORNOPAS" userId="9b6ec91e-8735-4ca7-bd95-cab39c018da6" providerId="ADAL" clId="{2BF9597E-D336-435D-BF6A-D5B0692D2B99}" dt="2023-03-22T06:45:27.682" v="307" actId="1076"/>
        <pc:sldMkLst>
          <pc:docMk/>
          <pc:sldMk cId="667786234" sldId="268"/>
        </pc:sldMkLst>
        <pc:spChg chg="mod">
          <ac:chgData name="WEERAPAT SUPAPORNOPAS" userId="9b6ec91e-8735-4ca7-bd95-cab39c018da6" providerId="ADAL" clId="{2BF9597E-D336-435D-BF6A-D5B0692D2B99}" dt="2023-03-21T17:14:16.870" v="153"/>
          <ac:spMkLst>
            <pc:docMk/>
            <pc:sldMk cId="667786234" sldId="268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46.709" v="161" actId="21"/>
          <ac:picMkLst>
            <pc:docMk/>
            <pc:sldMk cId="667786234" sldId="268"/>
            <ac:picMk id="4" creationId="{C6C5A9DA-D459-E5DF-2AF7-5E688741D5BE}"/>
          </ac:picMkLst>
        </pc:picChg>
        <pc:picChg chg="mod modCrop">
          <ac:chgData name="WEERAPAT SUPAPORNOPAS" userId="9b6ec91e-8735-4ca7-bd95-cab39c018da6" providerId="ADAL" clId="{2BF9597E-D336-435D-BF6A-D5B0692D2B99}" dt="2023-03-21T17:22:23.853" v="300" actId="1076"/>
          <ac:picMkLst>
            <pc:docMk/>
            <pc:sldMk cId="667786234" sldId="268"/>
            <ac:picMk id="5" creationId="{8DE2ED8E-6885-FBB0-D737-635F9647A40F}"/>
          </ac:picMkLst>
        </pc:picChg>
        <pc:picChg chg="add mod">
          <ac:chgData name="WEERAPAT SUPAPORNOPAS" userId="9b6ec91e-8735-4ca7-bd95-cab39c018da6" providerId="ADAL" clId="{2BF9597E-D336-435D-BF6A-D5B0692D2B99}" dt="2023-03-22T06:45:27.682" v="307" actId="1076"/>
          <ac:picMkLst>
            <pc:docMk/>
            <pc:sldMk cId="667786234" sldId="268"/>
            <ac:picMk id="6" creationId="{88C43B25-1DAD-9C26-3C38-651A5C26A83D}"/>
          </ac:picMkLst>
        </pc:picChg>
        <pc:picChg chg="add mod">
          <ac:chgData name="WEERAPAT SUPAPORNOPAS" userId="9b6ec91e-8735-4ca7-bd95-cab39c018da6" providerId="ADAL" clId="{2BF9597E-D336-435D-BF6A-D5B0692D2B99}" dt="2023-03-21T17:15:51.877" v="184" actId="1076"/>
          <ac:picMkLst>
            <pc:docMk/>
            <pc:sldMk cId="667786234" sldId="268"/>
            <ac:picMk id="7" creationId="{23359AE5-0C94-4D8B-F1A0-9FD6D2573637}"/>
          </ac:picMkLst>
        </pc:picChg>
      </pc:sldChg>
      <pc:sldChg chg="addSp 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982061782" sldId="269"/>
        </pc:sldMkLst>
        <pc:spChg chg="mod">
          <ac:chgData name="WEERAPAT SUPAPORNOPAS" userId="9b6ec91e-8735-4ca7-bd95-cab39c018da6" providerId="ADAL" clId="{2BF9597E-D336-435D-BF6A-D5B0692D2B99}" dt="2023-03-21T17:18:03.250" v="276"/>
          <ac:spMkLst>
            <pc:docMk/>
            <pc:sldMk cId="982061782" sldId="269"/>
            <ac:spMk id="2" creationId="{184717F0-F6AF-2A15-5841-BE0A1EF229DD}"/>
          </ac:spMkLst>
        </pc:spChg>
        <pc:spChg chg="del">
          <ac:chgData name="WEERAPAT SUPAPORNOPAS" userId="9b6ec91e-8735-4ca7-bd95-cab39c018da6" providerId="ADAL" clId="{2BF9597E-D336-435D-BF6A-D5B0692D2B99}" dt="2023-03-21T17:16:43.747" v="187" actId="478"/>
          <ac:spMkLst>
            <pc:docMk/>
            <pc:sldMk cId="982061782" sldId="269"/>
            <ac:spMk id="3" creationId="{1D68E529-248F-C3ED-35DE-6B9B7E61B35C}"/>
          </ac:spMkLst>
        </pc:spChg>
        <pc:spChg chg="add del mod">
          <ac:chgData name="WEERAPAT SUPAPORNOPAS" userId="9b6ec91e-8735-4ca7-bd95-cab39c018da6" providerId="ADAL" clId="{2BF9597E-D336-435D-BF6A-D5B0692D2B99}" dt="2023-03-21T17:16:45.461" v="188" actId="478"/>
          <ac:spMkLst>
            <pc:docMk/>
            <pc:sldMk cId="982061782" sldId="269"/>
            <ac:spMk id="6" creationId="{4024F0EC-0DB8-BE49-5A4D-BE9648B36C55}"/>
          </ac:spMkLst>
        </pc:spChg>
        <pc:spChg chg="add mod">
          <ac:chgData name="WEERAPAT SUPAPORNOPAS" userId="9b6ec91e-8735-4ca7-bd95-cab39c018da6" providerId="ADAL" clId="{2BF9597E-D336-435D-BF6A-D5B0692D2B99}" dt="2023-03-21T17:18:58.924" v="290"/>
          <ac:spMkLst>
            <pc:docMk/>
            <pc:sldMk cId="982061782" sldId="269"/>
            <ac:spMk id="8" creationId="{7BD2A282-72B8-CC85-7FC0-0E08C3A90B25}"/>
          </ac:spMkLst>
        </pc:sp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7" creationId="{23359AE5-0C94-4D8B-F1A0-9FD6D2573637}"/>
          </ac:picMkLst>
        </pc:picChg>
      </pc:sldChg>
      <pc:sldChg chg="new del">
        <pc:chgData name="WEERAPAT SUPAPORNOPAS" userId="9b6ec91e-8735-4ca7-bd95-cab39c018da6" providerId="ADAL" clId="{2BF9597E-D336-435D-BF6A-D5B0692D2B99}" dt="2023-03-21T17:17:58.440" v="275" actId="47"/>
        <pc:sldMkLst>
          <pc:docMk/>
          <pc:sldMk cId="3771201761" sldId="270"/>
        </pc:sldMkLst>
      </pc:sldChg>
      <pc:sldChg chg="modSp add mod modTransition">
        <pc:chgData name="WEERAPAT SUPAPORNOPAS" userId="9b6ec91e-8735-4ca7-bd95-cab39c018da6" providerId="ADAL" clId="{2BF9597E-D336-435D-BF6A-D5B0692D2B99}" dt="2023-03-22T06:49:37.598" v="318" actId="20577"/>
        <pc:sldMkLst>
          <pc:docMk/>
          <pc:sldMk cId="1258697719" sldId="271"/>
        </pc:sldMkLst>
        <pc:spChg chg="mod">
          <ac:chgData name="WEERAPAT SUPAPORNOPAS" userId="9b6ec91e-8735-4ca7-bd95-cab39c018da6" providerId="ADAL" clId="{2BF9597E-D336-435D-BF6A-D5B0692D2B99}" dt="2023-03-22T06:49:37.598" v="318" actId="20577"/>
          <ac:spMkLst>
            <pc:docMk/>
            <pc:sldMk cId="1258697719" sldId="271"/>
            <ac:spMk id="8" creationId="{7BD2A282-72B8-CC85-7FC0-0E08C3A90B25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95855" units="1/cm"/>
          <inkml:channelProperty channel="T" name="resolution" value="1" units="1/dev"/>
        </inkml:channelProperties>
      </inkml:inkSource>
      <inkml:timestamp xml:id="ts0" timeString="2023-05-10T08:27:45.04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14834 14992 0,'-27'-28'187,"-1"-55"-187,0 0 16,-27-27-16,27 55 15,28-56-15,-27 29 16,-1 26-16,28 1 16,-27-28-16,-1 0 15,28 28-15,-28-28 0,28-27 16,0 27-16,0 0 15,0-27-15,0 27 16,0-27-16,0 54 16,0-26-16,0-1 15,28 28-15,-28-1 16,0 29-16,0-1 16,28 1-16,-28-1 15,27 0-15,1 1 16,-28-1-16,55 28 15,-27-28-15,-28 1 16,27 27-16,1 0 16,-28-28-16,55 28 15,0-27-15,-27 27 16,55 0-16,27 0 16,-27 0-16,55 0 15,28 0-15,-28 0 16,0 27-16,-27 1 15,-28-1-15,27 1 16,-27 0-16,-28-1 16,28 29-16,0-1 15,0-28-15,-55 29 16,54-1-16,-26 0 16,-1 28-16,0-28 15,0 28-15,-27-28 16,0 28-16,-1 0 15,1-56-15,0 56 16,-1 0-16,-27-55 16,28 27-16,-28 0 0,0 0 15,0 28 1,-28 28-16,28-1 16,-55 0-16,27 28 15,1 0-15,-29 1 16,1-84-16,0 28 15,27-28-15,-27 0 0,0 28 16,27-56-16,-27 29 16,0-1-16,27-28 15,0 1-15,-27 0 16,0-1-16,27 29 16,-55-29-16,1 1 15,-1 27-15,-55 0 16,27 0-16,-55 28 15,56-55-15,-28 27 16,27-27-16,28 27 16,1-55-16,26 27 15,-27-27-15,28 0 16,28 0-16,-1 0 16,0 0-16,1-27 15,-29-1 1,29 1-1,-28-1-15,27 0 16,0 1 0,1-1-16,-1 1 15,28-1-15,-28 0 16,1 1-16,27-1 16,0 1-16,0-1 15,-28-27-15,28 0 16,0 27-1,0 0-15,0 1 16,0-1-16,28-27 16,-1 27-1,-27 1 1,56-1-16,-29 28 16,-27-28-1,0 1-15,0-1 16,28 28-16,0-27 31,-1-1-15,1 28 15,-1 0-15</inkml:trace>
</inkml:ink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4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8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8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57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30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34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7042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156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7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672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779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FCFE5D-42E7-48FC-8C23-F2EE4FFF9370}" type="datetimeFigureOut">
              <a:rPr lang="th-TH" smtClean="0"/>
              <a:t>19/05/66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6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99FAB-456E-5E82-2AC8-9640211EAD9A}"/>
              </a:ext>
            </a:extLst>
          </p:cNvPr>
          <p:cNvSpPr txBox="1"/>
          <p:nvPr/>
        </p:nvSpPr>
        <p:spPr>
          <a:xfrm>
            <a:off x="2563653" y="2645248"/>
            <a:ext cx="706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SCRUM UPDATE4</a:t>
            </a:r>
            <a:endParaRPr lang="th-TH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25DA6-106E-260A-80E0-AEFB67F6AF9F}"/>
              </a:ext>
            </a:extLst>
          </p:cNvPr>
          <p:cNvSpPr txBox="1"/>
          <p:nvPr/>
        </p:nvSpPr>
        <p:spPr>
          <a:xfrm>
            <a:off x="2692765" y="4009299"/>
            <a:ext cx="650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</a:rPr>
              <a:t>ROS2 Object Detection and Tracking in field Autonomous Vehicles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72654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F4CA-F683-652A-3C05-533EE61A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</a:t>
            </a:r>
            <a:endParaRPr lang="th-TH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F18DD-CBE9-6C6F-3F4E-AAA74D59E5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71" r="1716" b="10075"/>
          <a:stretch/>
        </p:blipFill>
        <p:spPr>
          <a:xfrm>
            <a:off x="1263007" y="2316480"/>
            <a:ext cx="9726946" cy="37287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9E80AB-2832-D9EB-FF90-604285D0B1A6}"/>
              </a:ext>
            </a:extLst>
          </p:cNvPr>
          <p:cNvSpPr/>
          <p:nvPr/>
        </p:nvSpPr>
        <p:spPr>
          <a:xfrm>
            <a:off x="5974080" y="2788920"/>
            <a:ext cx="853440" cy="75692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68581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F4CA-F683-652A-3C05-533EE61A8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4 Testing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BE40A7-6034-491E-D5A7-0990D7D72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74199"/>
            <a:ext cx="12192000" cy="110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434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4E03D-0774-BE50-2DCD-E3093F644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04130-A341-A786-3EB6-F6864D48A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3330" y="1846263"/>
            <a:ext cx="5765340" cy="4022725"/>
          </a:xfr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0F9420B-DBF6-E4DA-5B62-A4A153B9F359}"/>
                  </a:ext>
                </a:extLst>
              </p14:cNvPr>
              <p14:cNvContentPartPr/>
              <p14:nvPr/>
            </p14:nvContentPartPr>
            <p14:xfrm>
              <a:off x="5181120" y="4611960"/>
              <a:ext cx="935280" cy="11728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0F9420B-DBF6-E4DA-5B62-A4A153B9F35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1760" y="4602600"/>
                <a:ext cx="954000" cy="119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349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2A8A-8A5C-0D84-A429-7A9F33AE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</a:t>
            </a:r>
            <a:endParaRPr lang="th-TH" dirty="0"/>
          </a:p>
        </p:txBody>
      </p:sp>
      <p:pic>
        <p:nvPicPr>
          <p:cNvPr id="7" name="2023-05-09 17-38-12">
            <a:hlinkClick r:id="" action="ppaction://media"/>
            <a:extLst>
              <a:ext uri="{FF2B5EF4-FFF2-40B4-BE49-F238E27FC236}">
                <a16:creationId xmlns:a16="http://schemas.microsoft.com/office/drawing/2014/main" id="{6381B867-FA20-95AB-BCCA-20103AF3DF8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842" end="14377"/>
                </p14:media>
              </p:ext>
            </p:extLst>
          </p:nvPr>
        </p:nvPicPr>
        <p:blipFill rotWithShape="1">
          <a:blip r:embed="rId4"/>
          <a:srcRect l="20713" t="9680" r="6357" b="8583"/>
          <a:stretch>
            <a:fillRect/>
          </a:stretch>
        </p:blipFill>
        <p:spPr>
          <a:xfrm>
            <a:off x="2781455" y="1903445"/>
            <a:ext cx="6690049" cy="421750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0C888D-46D0-A96A-14ED-8B7B68489989}"/>
              </a:ext>
            </a:extLst>
          </p:cNvPr>
          <p:cNvSpPr txBox="1"/>
          <p:nvPr/>
        </p:nvSpPr>
        <p:spPr>
          <a:xfrm>
            <a:off x="527490" y="2267339"/>
            <a:ext cx="2253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 real time </a:t>
            </a:r>
            <a:r>
              <a:rPr lang="th-TH" dirty="0"/>
              <a:t>จะเกิดการ </a:t>
            </a:r>
            <a:r>
              <a:rPr lang="en-US" dirty="0"/>
              <a:t>delay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54258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4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12A8A-8A5C-0D84-A429-7A9F33AEB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node fail</a:t>
            </a:r>
            <a:endParaRPr lang="th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82303A-4FDE-EE7A-1672-EDD13DC422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0" b="-1"/>
          <a:stretch/>
        </p:blipFill>
        <p:spPr>
          <a:xfrm>
            <a:off x="2856941" y="1818968"/>
            <a:ext cx="6478117" cy="4429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87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AB62-852D-C726-8D44-CB3E4E0E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771FF34-05E2-CE97-9BED-F22179D174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00" t="10627" r="21500" b="26510"/>
          <a:stretch/>
        </p:blipFill>
        <p:spPr>
          <a:xfrm>
            <a:off x="1503680" y="2133599"/>
            <a:ext cx="8656320" cy="382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40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4D70-D4A2-BC33-3583-183F323EB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camera</a:t>
            </a:r>
            <a:endParaRPr lang="th-TH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AC762C4-E067-789F-F889-84692BDBC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328036"/>
              </p:ext>
            </p:extLst>
          </p:nvPr>
        </p:nvGraphicFramePr>
        <p:xfrm>
          <a:off x="2032000" y="2128520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00851686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445188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869960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38949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mm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</a:t>
                      </a:r>
                      <a:r>
                        <a:rPr lang="th-TH" dirty="0"/>
                        <a:t> ความกว้าง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 </a:t>
                      </a:r>
                      <a:r>
                        <a:rPr lang="th-TH" dirty="0"/>
                        <a:t>ความสูง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  <a:r>
                        <a:rPr lang="th-TH" dirty="0"/>
                        <a:t> ความลึก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11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Real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560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621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r>
                        <a:rPr lang="en-US" baseline="30000" dirty="0"/>
                        <a:t>st</a:t>
                      </a:r>
                      <a:r>
                        <a:rPr lang="en-US" dirty="0"/>
                        <a:t> Testing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784 (+4)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946 (+586)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 (-60)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348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nd</a:t>
                      </a:r>
                      <a:r>
                        <a:rPr lang="en-US" dirty="0"/>
                        <a:t> Real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-820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360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847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30000" dirty="0"/>
                        <a:t>nd</a:t>
                      </a:r>
                      <a:r>
                        <a:rPr lang="en-US" dirty="0"/>
                        <a:t> Testing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-869 (+39)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931 (+571)</a:t>
                      </a:r>
                      <a:endParaRPr lang="th-T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469 (+60)</a:t>
                      </a:r>
                      <a:endParaRPr lang="th-T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540675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0E17B7EA-F25E-2757-37C8-75F370CB1368}"/>
              </a:ext>
            </a:extLst>
          </p:cNvPr>
          <p:cNvSpPr/>
          <p:nvPr/>
        </p:nvSpPr>
        <p:spPr>
          <a:xfrm>
            <a:off x="6096000" y="2128520"/>
            <a:ext cx="1723053" cy="19209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81107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482</TotalTime>
  <Words>83</Words>
  <Application>Microsoft Office PowerPoint</Application>
  <PresentationFormat>Widescreen</PresentationFormat>
  <Paragraphs>30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PowerPoint Presentation</vt:lpstr>
      <vt:lpstr>Record</vt:lpstr>
      <vt:lpstr>Scrum 4 Testing</vt:lpstr>
      <vt:lpstr>Testing node</vt:lpstr>
      <vt:lpstr>Testing node</vt:lpstr>
      <vt:lpstr>Testing node fail</vt:lpstr>
      <vt:lpstr>Testing camera</vt:lpstr>
      <vt:lpstr>Testing camera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WEERAPAT SUPAPORNOPAS</dc:creator>
  <cp:lastModifiedBy>WEERAPAT SUPAPORNOPAS</cp:lastModifiedBy>
  <cp:revision>88</cp:revision>
  <dcterms:created xsi:type="dcterms:W3CDTF">2023-03-21T16:28:47Z</dcterms:created>
  <dcterms:modified xsi:type="dcterms:W3CDTF">2023-05-19T07:31:40Z</dcterms:modified>
</cp:coreProperties>
</file>

<file path=docProps/thumbnail.jpeg>
</file>